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7D4A3-79E4-40C5-B22F-5597BF2130C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B4EF3-F4E1-4708-BCA3-4059547DE2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Managing Users and </a:t>
            </a:r>
            <a:r>
              <a:rPr lang="en-US" dirty="0" smtClean="0"/>
              <a:t>Privileges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Database Security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MySQL</a:t>
            </a:r>
            <a:r>
              <a:rPr lang="en-US" dirty="0" smtClean="0"/>
              <a:t> manages access control though grant tables</a:t>
            </a:r>
          </a:p>
          <a:p>
            <a:pPr lvl="1"/>
            <a:r>
              <a:rPr lang="en-US" dirty="0" smtClean="0"/>
              <a:t>User table (who they are and what they can do)</a:t>
            </a:r>
          </a:p>
          <a:p>
            <a:pPr lvl="1"/>
            <a:r>
              <a:rPr lang="en-US" dirty="0" smtClean="0"/>
              <a:t>d</a:t>
            </a:r>
            <a:r>
              <a:rPr lang="en-US" dirty="0" smtClean="0"/>
              <a:t>b table (database specific privileges for various user accounts)</a:t>
            </a:r>
          </a:p>
          <a:p>
            <a:pPr lvl="1"/>
            <a:r>
              <a:rPr lang="en-US" dirty="0" err="1" smtClean="0"/>
              <a:t>t</a:t>
            </a:r>
            <a:r>
              <a:rPr lang="en-US" dirty="0" err="1" smtClean="0"/>
              <a:t>ables_priv</a:t>
            </a:r>
            <a:r>
              <a:rPr lang="en-US" dirty="0" smtClean="0"/>
              <a:t> (table specific privileges for various users)</a:t>
            </a:r>
          </a:p>
          <a:p>
            <a:pPr lvl="1"/>
            <a:r>
              <a:rPr lang="en-US" dirty="0" err="1" smtClean="0"/>
              <a:t>columns_priv</a:t>
            </a:r>
            <a:r>
              <a:rPr lang="en-US" dirty="0" smtClean="0"/>
              <a:t> (column specific privilege for various users)</a:t>
            </a:r>
          </a:p>
          <a:p>
            <a:pPr lvl="1"/>
            <a:r>
              <a:rPr lang="en-US" dirty="0" err="1" smtClean="0"/>
              <a:t>p</a:t>
            </a:r>
            <a:r>
              <a:rPr lang="en-US" dirty="0" err="1" smtClean="0"/>
              <a:t>rocs_priv</a:t>
            </a:r>
            <a:r>
              <a:rPr lang="en-US" dirty="0" smtClean="0"/>
              <a:t> (privileges granted to various users on various stored procedures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Database Administrator</a:t>
            </a:r>
            <a:br>
              <a:rPr lang="en-US" dirty="0" smtClean="0"/>
            </a:br>
            <a:r>
              <a:rPr lang="en-US" dirty="0" smtClean="0"/>
              <a:t>Additional 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DROP USER “</a:t>
            </a:r>
            <a:r>
              <a:rPr lang="en-US" dirty="0" err="1" smtClean="0"/>
              <a:t>user@localhost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RENAME USER “</a:t>
            </a:r>
            <a:r>
              <a:rPr lang="en-US" dirty="0" err="1" smtClean="0"/>
              <a:t>user@localhost</a:t>
            </a:r>
            <a:r>
              <a:rPr lang="en-US" dirty="0" smtClean="0"/>
              <a:t>” TO “</a:t>
            </a:r>
            <a:r>
              <a:rPr lang="en-US" dirty="0" err="1" smtClean="0"/>
              <a:t>newUser@localhost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REVOKE privilege ON resource FROM “</a:t>
            </a:r>
            <a:r>
              <a:rPr lang="en-US" dirty="0" err="1" smtClean="0"/>
              <a:t>user@localhost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SHOW GRANTS for “</a:t>
            </a:r>
            <a:r>
              <a:rPr lang="en-US" dirty="0" err="1" smtClean="0"/>
              <a:t>user@localhost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SET PASSWORD FOR “</a:t>
            </a:r>
            <a:r>
              <a:rPr lang="en-US" dirty="0" err="1" smtClean="0"/>
              <a:t>user@localhost</a:t>
            </a:r>
            <a:r>
              <a:rPr lang="en-US" dirty="0" smtClean="0"/>
              <a:t>” = PASSWORD(‘</a:t>
            </a:r>
            <a:r>
              <a:rPr lang="en-US" dirty="0" err="1" smtClean="0"/>
              <a:t>newPassword</a:t>
            </a:r>
            <a:r>
              <a:rPr lang="en-US" dirty="0" smtClean="0"/>
              <a:t>’)</a:t>
            </a:r>
          </a:p>
          <a:p>
            <a:r>
              <a:rPr lang="en-US" dirty="0" smtClean="0"/>
              <a:t>May also limit number of transactions allowed to the user in a period </a:t>
            </a:r>
            <a:r>
              <a:rPr lang="en-US" smtClean="0"/>
              <a:t>of time (MAX_CONNECTIONS_PER_HOUR, MAX_QUERIES_PER_HOUR, MAX_UPDATES_PER_HOUR)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live in the information age</a:t>
            </a:r>
          </a:p>
          <a:p>
            <a:r>
              <a:rPr lang="en-US" dirty="0" smtClean="0"/>
              <a:t>Information is data that has been transformed into a meaningful form that can be used in the operation of business</a:t>
            </a:r>
          </a:p>
          <a:p>
            <a:r>
              <a:rPr lang="en-US" dirty="0" smtClean="0"/>
              <a:t>Good information makes money</a:t>
            </a:r>
          </a:p>
          <a:p>
            <a:r>
              <a:rPr lang="en-US" dirty="0" smtClean="0"/>
              <a:t>Therefore, data is money</a:t>
            </a:r>
          </a:p>
          <a:p>
            <a:r>
              <a:rPr lang="en-US" dirty="0" smtClean="0"/>
              <a:t>Databases are prized possessions of businesses</a:t>
            </a:r>
          </a:p>
          <a:p>
            <a:r>
              <a:rPr lang="en-US" dirty="0" smtClean="0"/>
              <a:t>Databases must be secure from loss</a:t>
            </a:r>
            <a:r>
              <a:rPr lang="en-US" dirty="0"/>
              <a:t> </a:t>
            </a:r>
            <a:r>
              <a:rPr lang="en-US" dirty="0" smtClean="0"/>
              <a:t>and corruption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Physical Security:</a:t>
            </a:r>
          </a:p>
          <a:p>
            <a:pPr lvl="1"/>
            <a:r>
              <a:rPr lang="en-US" dirty="0" smtClean="0"/>
              <a:t>Servers must be protected from physical </a:t>
            </a:r>
            <a:r>
              <a:rPr lang="en-US" dirty="0" smtClean="0"/>
              <a:t>damage</a:t>
            </a:r>
          </a:p>
          <a:p>
            <a:pPr lvl="1"/>
            <a:r>
              <a:rPr lang="en-US" dirty="0" smtClean="0"/>
              <a:t>Servers must be protected from hacking</a:t>
            </a:r>
            <a:endParaRPr lang="en-US" dirty="0" smtClean="0"/>
          </a:p>
          <a:p>
            <a:pPr lvl="1"/>
            <a:r>
              <a:rPr lang="en-US" dirty="0" smtClean="0"/>
              <a:t>Mirrored servers provide protection from loss</a:t>
            </a:r>
          </a:p>
          <a:p>
            <a:r>
              <a:rPr lang="en-US" dirty="0" smtClean="0"/>
              <a:t>Data Integrity:</a:t>
            </a:r>
          </a:p>
          <a:p>
            <a:pPr lvl="1"/>
            <a:r>
              <a:rPr lang="en-US" dirty="0" smtClean="0"/>
              <a:t>Not everyone in an organization should have the capacity to change or delete data</a:t>
            </a:r>
          </a:p>
          <a:p>
            <a:pPr lvl="1"/>
            <a:r>
              <a:rPr lang="en-US" dirty="0" smtClean="0"/>
              <a:t>Not everyone in an organization should have access to all the data that is stored</a:t>
            </a:r>
          </a:p>
          <a:p>
            <a:pPr lvl="1"/>
            <a:r>
              <a:rPr lang="en-US" dirty="0" smtClean="0"/>
              <a:t>The general public should not have access to data for any reason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“root”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user that can do everything on a database server</a:t>
            </a:r>
          </a:p>
          <a:p>
            <a:pPr lvl="1"/>
            <a:r>
              <a:rPr lang="en-US" dirty="0" smtClean="0"/>
              <a:t>Create and delete databases</a:t>
            </a:r>
          </a:p>
          <a:p>
            <a:pPr lvl="1"/>
            <a:r>
              <a:rPr lang="en-US" dirty="0" smtClean="0"/>
              <a:t>Create and delete tables</a:t>
            </a:r>
          </a:p>
          <a:p>
            <a:pPr lvl="1"/>
            <a:r>
              <a:rPr lang="en-US" dirty="0" smtClean="0"/>
              <a:t>Manage indexes (keys)</a:t>
            </a:r>
          </a:p>
          <a:p>
            <a:pPr lvl="1"/>
            <a:r>
              <a:rPr lang="en-US" dirty="0" smtClean="0"/>
              <a:t>Create and delete users</a:t>
            </a:r>
          </a:p>
          <a:p>
            <a:pPr lvl="1"/>
            <a:r>
              <a:rPr lang="en-US" dirty="0" smtClean="0"/>
              <a:t>Limit specific user access to the database</a:t>
            </a:r>
          </a:p>
          <a:p>
            <a:r>
              <a:rPr lang="en-US" dirty="0" smtClean="0"/>
              <a:t>Sometimes called “god”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and Using New Users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447800"/>
            <a:ext cx="7467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Connect as the root user:</a:t>
            </a:r>
          </a:p>
          <a:p>
            <a:r>
              <a:rPr lang="en-US" dirty="0"/>
              <a:t>	</a:t>
            </a:r>
            <a:r>
              <a:rPr lang="en-US" dirty="0" smtClean="0"/>
              <a:t>$ </a:t>
            </a:r>
            <a:r>
              <a:rPr lang="en-US" dirty="0" err="1" smtClean="0"/>
              <a:t>mysql</a:t>
            </a:r>
            <a:r>
              <a:rPr lang="en-US" dirty="0" smtClean="0"/>
              <a:t> –user = root –password= </a:t>
            </a:r>
            <a:r>
              <a:rPr lang="en-US" dirty="0" err="1" smtClean="0"/>
              <a:t>rootPassword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Create a new user:</a:t>
            </a:r>
          </a:p>
          <a:p>
            <a:r>
              <a:rPr lang="en-US" dirty="0"/>
              <a:t>	</a:t>
            </a:r>
            <a:r>
              <a:rPr lang="en-US" dirty="0" err="1" smtClean="0"/>
              <a:t>mysql</a:t>
            </a:r>
            <a:r>
              <a:rPr lang="en-US" dirty="0" smtClean="0"/>
              <a:t>&gt; GRANT </a:t>
            </a:r>
            <a:r>
              <a:rPr lang="en-US" dirty="0" err="1" smtClean="0"/>
              <a:t>someAccessLevel</a:t>
            </a:r>
            <a:r>
              <a:rPr lang="en-US" dirty="0" smtClean="0"/>
              <a:t> </a:t>
            </a:r>
            <a:r>
              <a:rPr lang="en-US" dirty="0" smtClean="0"/>
              <a:t>ON  dataBaseName.* TO ‘</a:t>
            </a:r>
            <a:r>
              <a:rPr lang="en-US" dirty="0" err="1" smtClean="0"/>
              <a:t>userName’@’localhost</a:t>
            </a:r>
            <a:r>
              <a:rPr lang="en-US" dirty="0" smtClean="0"/>
              <a:t>’</a:t>
            </a:r>
          </a:p>
          <a:p>
            <a:r>
              <a:rPr lang="en-US" dirty="0"/>
              <a:t>	</a:t>
            </a:r>
            <a:r>
              <a:rPr lang="en-US" dirty="0" smtClean="0"/>
              <a:t>IDENTIFIED BY ‘password’;</a:t>
            </a:r>
          </a:p>
          <a:p>
            <a:endParaRPr lang="en-US" dirty="0"/>
          </a:p>
          <a:p>
            <a:r>
              <a:rPr lang="en-US" dirty="0" smtClean="0"/>
              <a:t>*GRANT assigns what are termed simple privileges to a specific user</a:t>
            </a:r>
          </a:p>
          <a:p>
            <a:endParaRPr lang="en-US" dirty="0"/>
          </a:p>
          <a:p>
            <a:r>
              <a:rPr lang="en-US" dirty="0" smtClean="0"/>
              <a:t>*</a:t>
            </a:r>
            <a:r>
              <a:rPr lang="en-US" dirty="0" err="1" smtClean="0"/>
              <a:t>someAccessLevel</a:t>
            </a:r>
            <a:r>
              <a:rPr lang="en-US" dirty="0" smtClean="0"/>
              <a:t>: there are various kinds of access</a:t>
            </a:r>
            <a:endParaRPr lang="en-US" dirty="0" smtClean="0"/>
          </a:p>
          <a:p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*ON defines the database </a:t>
            </a:r>
            <a:r>
              <a:rPr lang="en-US" dirty="0" smtClean="0"/>
              <a:t>to </a:t>
            </a:r>
            <a:r>
              <a:rPr lang="en-US" dirty="0" smtClean="0"/>
              <a:t>which privileges are being granted (.* indicates all tables) If the user does not have privileges he/she cannot see the database</a:t>
            </a:r>
          </a:p>
          <a:p>
            <a:endParaRPr lang="en-US" dirty="0"/>
          </a:p>
          <a:p>
            <a:r>
              <a:rPr lang="en-US" dirty="0" smtClean="0"/>
              <a:t>*TO defines the user name</a:t>
            </a:r>
          </a:p>
          <a:p>
            <a:endParaRPr lang="en-US" dirty="0" smtClean="0"/>
          </a:p>
          <a:p>
            <a:r>
              <a:rPr lang="en-US" dirty="0" smtClean="0"/>
              <a:t>*IDENTIFIED BY establishes that user’s password</a:t>
            </a:r>
            <a:r>
              <a:rPr lang="en-US" dirty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MySQL</a:t>
            </a:r>
            <a:r>
              <a:rPr lang="en-US" dirty="0" smtClean="0"/>
              <a:t> User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Establishes </a:t>
            </a:r>
            <a:r>
              <a:rPr lang="en-US" dirty="0" smtClean="0"/>
              <a:t>which users can run SELECT, UPDATE, INSERT and </a:t>
            </a:r>
            <a:r>
              <a:rPr lang="en-US" dirty="0" smtClean="0"/>
              <a:t>DELETE</a:t>
            </a:r>
            <a:r>
              <a:rPr lang="en-US" dirty="0" smtClean="0"/>
              <a:t> </a:t>
            </a:r>
            <a:r>
              <a:rPr lang="en-US" dirty="0" smtClean="0"/>
              <a:t>queries</a:t>
            </a:r>
            <a:endParaRPr lang="en-US" dirty="0" smtClean="0"/>
          </a:p>
          <a:p>
            <a:r>
              <a:rPr lang="en-US" dirty="0" smtClean="0"/>
              <a:t>Determine which users can LOCK TABLES OR ALTER TABLE STRUCTURES</a:t>
            </a:r>
          </a:p>
          <a:p>
            <a:r>
              <a:rPr lang="en-US" dirty="0" smtClean="0"/>
              <a:t>Limit which users can create or remove indexes</a:t>
            </a:r>
          </a:p>
          <a:p>
            <a:r>
              <a:rPr lang="en-US" dirty="0" smtClean="0"/>
              <a:t>Limit which users can change the server </a:t>
            </a:r>
            <a:r>
              <a:rPr lang="en-US" dirty="0" smtClean="0"/>
              <a:t>configuration</a:t>
            </a:r>
          </a:p>
          <a:p>
            <a:r>
              <a:rPr lang="en-US" dirty="0" smtClean="0"/>
              <a:t>Permit users to access functions or stored procedures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Privilege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Global: gives privileges on all databases on the </a:t>
            </a:r>
            <a:r>
              <a:rPr lang="en-US" dirty="0" smtClean="0"/>
              <a:t>server, usually limited grants</a:t>
            </a:r>
            <a:endParaRPr lang="en-US" dirty="0" smtClean="0"/>
          </a:p>
          <a:p>
            <a:r>
              <a:rPr lang="en-US" dirty="0" smtClean="0"/>
              <a:t>Database: used to grant privileges on specific databases on the server</a:t>
            </a:r>
          </a:p>
          <a:p>
            <a:r>
              <a:rPr lang="en-US" dirty="0" smtClean="0"/>
              <a:t>Table: used to grant privileges on specific tables</a:t>
            </a:r>
          </a:p>
          <a:p>
            <a:r>
              <a:rPr lang="en-US" dirty="0" smtClean="0"/>
              <a:t>Column: used to grant privileges on specific columns in a table using a comma separated list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Kinds of Privileges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Administrative</a:t>
            </a:r>
          </a:p>
          <a:p>
            <a:pPr lvl="1"/>
            <a:r>
              <a:rPr lang="en-US" dirty="0" smtClean="0"/>
              <a:t>Create User</a:t>
            </a:r>
          </a:p>
          <a:p>
            <a:pPr lvl="1"/>
            <a:r>
              <a:rPr lang="en-US" dirty="0" smtClean="0"/>
              <a:t>Create Temporary Tables</a:t>
            </a:r>
          </a:p>
          <a:p>
            <a:pPr lvl="1"/>
            <a:r>
              <a:rPr lang="en-US" dirty="0" smtClean="0"/>
              <a:t>And other management </a:t>
            </a:r>
            <a:r>
              <a:rPr lang="en-US" dirty="0" smtClean="0"/>
              <a:t>tools</a:t>
            </a:r>
          </a:p>
          <a:p>
            <a:r>
              <a:rPr lang="en-US" dirty="0" smtClean="0"/>
              <a:t>Database /User</a:t>
            </a:r>
          </a:p>
          <a:p>
            <a:pPr lvl="1"/>
            <a:r>
              <a:rPr lang="en-US" dirty="0" smtClean="0"/>
              <a:t>Common table functions: ALTER, CREATE, DELETE, DROP, DELETE, INSERT, SELECT, UPDATE</a:t>
            </a:r>
          </a:p>
          <a:p>
            <a:pPr lvl="1"/>
            <a:r>
              <a:rPr lang="en-US" dirty="0" smtClean="0"/>
              <a:t>Other table functions: CREATE ROUTINE, ALTER ROUTINE, EXECUTE, GRANT, INDEX, SHOW VIEW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Privilege Grants Can Be For: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Eveything</a:t>
            </a:r>
            <a:r>
              <a:rPr lang="en-US" dirty="0" smtClean="0"/>
              <a:t> : Global</a:t>
            </a:r>
          </a:p>
          <a:p>
            <a:r>
              <a:rPr lang="en-US" dirty="0" smtClean="0"/>
              <a:t>S</a:t>
            </a:r>
            <a:r>
              <a:rPr lang="en-US" dirty="0" smtClean="0"/>
              <a:t>pecific databases (ALTER, CREATE, DELETE, DROP, GRANT, INDEX, INSERT, SELECT, SHOW VIEW, UPDATE</a:t>
            </a:r>
          </a:p>
          <a:p>
            <a:r>
              <a:rPr lang="en-US" dirty="0" smtClean="0"/>
              <a:t>S</a:t>
            </a:r>
            <a:r>
              <a:rPr lang="en-US" dirty="0" smtClean="0"/>
              <a:t>pecific tables ( ALTER, CREATE, DELETE, DROP, GRANT, INDEX, INSERT, SELECT, UPDATE)</a:t>
            </a:r>
          </a:p>
          <a:p>
            <a:r>
              <a:rPr lang="en-US" dirty="0" smtClean="0"/>
              <a:t>Specific columns (INSERT, SELECT, UPDATE)</a:t>
            </a:r>
          </a:p>
          <a:p>
            <a:r>
              <a:rPr lang="en-US" dirty="0" smtClean="0"/>
              <a:t>Specific </a:t>
            </a:r>
            <a:r>
              <a:rPr lang="en-US" dirty="0" smtClean="0"/>
              <a:t>s</a:t>
            </a:r>
            <a:r>
              <a:rPr lang="en-US" dirty="0" smtClean="0"/>
              <a:t>tored routines (EXECUTE, ALTER, GRANT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532</Words>
  <Application>Microsoft Office PowerPoint</Application>
  <PresentationFormat>On-screen Show (4:3)</PresentationFormat>
  <Paragraphs>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Managing Users and Privileges</vt:lpstr>
      <vt:lpstr>Information</vt:lpstr>
      <vt:lpstr>Data Security</vt:lpstr>
      <vt:lpstr>The “root” user</vt:lpstr>
      <vt:lpstr>Creating and Using New Users</vt:lpstr>
      <vt:lpstr>MySQL User Control</vt:lpstr>
      <vt:lpstr>Privilege Levels</vt:lpstr>
      <vt:lpstr>Two Kinds of Privileges</vt:lpstr>
      <vt:lpstr>Privilege Grants Can Be For:</vt:lpstr>
      <vt:lpstr>Grant Table</vt:lpstr>
      <vt:lpstr>Database Administrator Additional Abilities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Managing Users and Priviledges</dc:title>
  <dc:creator>charliem</dc:creator>
  <cp:lastModifiedBy>charliem</cp:lastModifiedBy>
  <cp:revision>10</cp:revision>
  <dcterms:created xsi:type="dcterms:W3CDTF">2010-12-09T23:31:10Z</dcterms:created>
  <dcterms:modified xsi:type="dcterms:W3CDTF">2010-12-13T18:26:06Z</dcterms:modified>
</cp:coreProperties>
</file>